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45"/>
  </p:normalViewPr>
  <p:slideViewPr>
    <p:cSldViewPr snapToGrid="0" snapToObjects="1">
      <p:cViewPr varScale="1">
        <p:scale>
          <a:sx n="79" d="100"/>
          <a:sy n="79" d="100"/>
        </p:scale>
        <p:origin x="2064"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6" name="PlaceHolder 1"/>
          <p:cNvSpPr>
            <a:spLocks noGrp="1"/>
          </p:cNvSpPr>
          <p:nvPr>
            <p:ph type="body"/>
          </p:nvPr>
        </p:nvSpPr>
        <p:spPr>
          <a:xfrm>
            <a:off x="777240" y="4777560"/>
            <a:ext cx="6217560" cy="4525920"/>
          </a:xfrm>
          <a:prstGeom prst="rect">
            <a:avLst/>
          </a:prstGeom>
        </p:spPr>
        <p:txBody>
          <a:bodyPr lIns="0" tIns="0" rIns="0" bIns="0"/>
          <a:lstStyle/>
          <a:p>
            <a:r>
              <a:rPr lang="en-US" sz="2000">
                <a:latin typeface="Arial"/>
              </a:rPr>
              <a:t>Click to edit the notes format</a:t>
            </a:r>
            <a:endParaRPr/>
          </a:p>
        </p:txBody>
      </p:sp>
      <p:sp>
        <p:nvSpPr>
          <p:cNvPr id="157" name="PlaceHolder 2"/>
          <p:cNvSpPr>
            <a:spLocks noGrp="1"/>
          </p:cNvSpPr>
          <p:nvPr>
            <p:ph type="hdr"/>
          </p:nvPr>
        </p:nvSpPr>
        <p:spPr>
          <a:xfrm>
            <a:off x="0" y="0"/>
            <a:ext cx="3372840" cy="502560"/>
          </a:xfrm>
          <a:prstGeom prst="rect">
            <a:avLst/>
          </a:prstGeom>
        </p:spPr>
        <p:txBody>
          <a:bodyPr lIns="0" tIns="0" rIns="0" bIns="0"/>
          <a:lstStyle/>
          <a:p>
            <a:r>
              <a:rPr lang="en-US" sz="1400">
                <a:latin typeface="Times New Roman"/>
              </a:rPr>
              <a:t>&lt;header&gt;</a:t>
            </a:r>
            <a:endParaRPr/>
          </a:p>
        </p:txBody>
      </p:sp>
      <p:sp>
        <p:nvSpPr>
          <p:cNvPr id="158" name="PlaceHolder 3"/>
          <p:cNvSpPr>
            <a:spLocks noGrp="1"/>
          </p:cNvSpPr>
          <p:nvPr>
            <p:ph type="dt"/>
          </p:nvPr>
        </p:nvSpPr>
        <p:spPr>
          <a:xfrm>
            <a:off x="4399200" y="0"/>
            <a:ext cx="3372840" cy="502560"/>
          </a:xfrm>
          <a:prstGeom prst="rect">
            <a:avLst/>
          </a:prstGeom>
        </p:spPr>
        <p:txBody>
          <a:bodyPr lIns="0" tIns="0" rIns="0" bIns="0"/>
          <a:lstStyle/>
          <a:p>
            <a:pPr algn="r"/>
            <a:r>
              <a:rPr lang="en-US" sz="1400">
                <a:latin typeface="Times New Roman"/>
              </a:rPr>
              <a:t>&lt;date/time&gt;</a:t>
            </a:r>
            <a:endParaRPr/>
          </a:p>
        </p:txBody>
      </p:sp>
      <p:sp>
        <p:nvSpPr>
          <p:cNvPr id="159" name="PlaceHolder 4"/>
          <p:cNvSpPr>
            <a:spLocks noGrp="1"/>
          </p:cNvSpPr>
          <p:nvPr>
            <p:ph type="ftr"/>
          </p:nvPr>
        </p:nvSpPr>
        <p:spPr>
          <a:xfrm>
            <a:off x="0" y="9555480"/>
            <a:ext cx="3372840" cy="502560"/>
          </a:xfrm>
          <a:prstGeom prst="rect">
            <a:avLst/>
          </a:prstGeom>
        </p:spPr>
        <p:txBody>
          <a:bodyPr lIns="0" tIns="0" rIns="0" bIns="0" anchor="b"/>
          <a:lstStyle/>
          <a:p>
            <a:r>
              <a:rPr lang="en-US" sz="1400">
                <a:latin typeface="Times New Roman"/>
              </a:rPr>
              <a:t>&lt;footer&gt;</a:t>
            </a:r>
            <a:endParaRPr/>
          </a:p>
        </p:txBody>
      </p:sp>
      <p:sp>
        <p:nvSpPr>
          <p:cNvPr id="160" name="PlaceHolder 5"/>
          <p:cNvSpPr>
            <a:spLocks noGrp="1"/>
          </p:cNvSpPr>
          <p:nvPr>
            <p:ph type="sldNum"/>
          </p:nvPr>
        </p:nvSpPr>
        <p:spPr>
          <a:xfrm>
            <a:off x="4399200" y="9555480"/>
            <a:ext cx="3372840" cy="502560"/>
          </a:xfrm>
          <a:prstGeom prst="rect">
            <a:avLst/>
          </a:prstGeom>
        </p:spPr>
        <p:txBody>
          <a:bodyPr lIns="0" tIns="0" rIns="0" bIns="0" anchor="b"/>
          <a:lstStyle/>
          <a:p>
            <a:pPr algn="r"/>
            <a:fld id="{08745DD3-E3B6-48CA-83E3-8C4BDA59FAE3}" type="slidenum">
              <a:rPr lang="en-US" sz="1400">
                <a:latin typeface="Times New Roman"/>
              </a:rPr>
              <a:t>‹#›</a:t>
            </a:fld>
            <a:endParaRPr/>
          </a:p>
        </p:txBody>
      </p:sp>
    </p:spTree>
    <p:extLst>
      <p:ext uri="{BB962C8B-B14F-4D97-AF65-F5344CB8AC3E}">
        <p14:creationId xmlns:p14="http://schemas.microsoft.com/office/powerpoint/2010/main" val="28545876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87831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574986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24299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40616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22822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057870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397459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69387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15218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90882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96150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25340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685800" y="4343400"/>
            <a:ext cx="5485680" cy="4114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76418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32"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3"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6"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7" name="Picture 36"/>
          <p:cNvPicPr/>
          <p:nvPr/>
        </p:nvPicPr>
        <p:blipFill>
          <a:blip r:embed="rId2"/>
          <a:stretch/>
        </p:blipFill>
        <p:spPr>
          <a:xfrm>
            <a:off x="2079000" y="1604520"/>
            <a:ext cx="4984920" cy="3977280"/>
          </a:xfrm>
          <a:prstGeom prst="rect">
            <a:avLst/>
          </a:prstGeom>
          <a:ln>
            <a:noFill/>
          </a:ln>
        </p:spPr>
      </p:pic>
      <p:pic>
        <p:nvPicPr>
          <p:cNvPr id="38" name="Picture 37"/>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7"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50"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54"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55"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56"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58"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60"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6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64"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6"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67"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9"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7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71"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72"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74"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75"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76" name="Picture 75"/>
          <p:cNvPicPr/>
          <p:nvPr/>
        </p:nvPicPr>
        <p:blipFill>
          <a:blip r:embed="rId2"/>
          <a:stretch/>
        </p:blipFill>
        <p:spPr>
          <a:xfrm>
            <a:off x="2079000" y="1604520"/>
            <a:ext cx="4984920" cy="3977280"/>
          </a:xfrm>
          <a:prstGeom prst="rect">
            <a:avLst/>
          </a:prstGeom>
          <a:ln>
            <a:noFill/>
          </a:ln>
        </p:spPr>
      </p:pic>
      <p:pic>
        <p:nvPicPr>
          <p:cNvPr id="77" name="Picture 76"/>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6"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8"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89"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93"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94"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95"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97"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98"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99"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1"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02"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03"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5"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106"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8"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09"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10"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111"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13"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114"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115" name="Picture 114"/>
          <p:cNvPicPr/>
          <p:nvPr/>
        </p:nvPicPr>
        <p:blipFill>
          <a:blip r:embed="rId2"/>
          <a:stretch/>
        </p:blipFill>
        <p:spPr>
          <a:xfrm>
            <a:off x="2079000" y="1604520"/>
            <a:ext cx="4984920" cy="3977280"/>
          </a:xfrm>
          <a:prstGeom prst="rect">
            <a:avLst/>
          </a:prstGeom>
          <a:ln>
            <a:noFill/>
          </a:ln>
        </p:spPr>
      </p:pic>
      <p:pic>
        <p:nvPicPr>
          <p:cNvPr id="116" name="Picture 115"/>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2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25"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27"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28"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3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33"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34"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36"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37"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38"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40"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4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42"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44"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145"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47"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48"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49"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150"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52"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153"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154" name="Picture 153"/>
          <p:cNvPicPr/>
          <p:nvPr/>
        </p:nvPicPr>
        <p:blipFill>
          <a:blip r:embed="rId2"/>
          <a:stretch/>
        </p:blipFill>
        <p:spPr>
          <a:xfrm>
            <a:off x="2079000" y="1604520"/>
            <a:ext cx="4984920" cy="3977280"/>
          </a:xfrm>
          <a:prstGeom prst="rect">
            <a:avLst/>
          </a:prstGeom>
          <a:ln>
            <a:noFill/>
          </a:ln>
        </p:spPr>
      </p:pic>
      <p:pic>
        <p:nvPicPr>
          <p:cNvPr id="155" name="Picture 154"/>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6"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7"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slideLayout" Target="../slideLayouts/slideLayout48.xml"/><Relationship Id="rId13" Type="http://schemas.openxmlformats.org/officeDocument/2006/relationships/theme" Target="../theme/theme4.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 name="CustomShape 1"/>
          <p:cNvSpPr/>
          <p:nvPr/>
        </p:nvSpPr>
        <p:spPr>
          <a:xfrm>
            <a:off x="380880" y="457200"/>
            <a:ext cx="8392680" cy="5556960"/>
          </a:xfrm>
          <a:prstGeom prst="rect">
            <a:avLst/>
          </a:prstGeom>
          <a:solidFill>
            <a:srgbClr val="000000"/>
          </a:solidFill>
          <a:ln w="50760">
            <a:solidFill>
              <a:srgbClr val="FFFFFF"/>
            </a:solidFill>
            <a:miter/>
          </a:ln>
        </p:spPr>
        <p:style>
          <a:lnRef idx="0">
            <a:scrgbClr r="0" g="0" b="0"/>
          </a:lnRef>
          <a:fillRef idx="0">
            <a:scrgbClr r="0" g="0" b="0"/>
          </a:fillRef>
          <a:effectRef idx="0">
            <a:scrgbClr r="0" g="0" b="0"/>
          </a:effectRef>
          <a:fontRef idx="minor"/>
        </p:style>
      </p:sp>
      <p:sp>
        <p:nvSpPr>
          <p:cNvPr id="6" name="CustomShape 2"/>
          <p:cNvSpPr/>
          <p:nvPr/>
        </p:nvSpPr>
        <p:spPr>
          <a:xfrm>
            <a:off x="452520" y="533520"/>
            <a:ext cx="8224200" cy="5404680"/>
          </a:xfrm>
          <a:prstGeom prst="rect">
            <a:avLst/>
          </a:prstGeom>
          <a:noFill/>
          <a:ln w="9360">
            <a:solidFill>
              <a:srgbClr val="FFFFFF"/>
            </a:solidFill>
            <a:miter/>
          </a:ln>
        </p:spPr>
        <p:style>
          <a:lnRef idx="0">
            <a:scrgbClr r="0" g="0" b="0"/>
          </a:lnRef>
          <a:fillRef idx="0">
            <a:scrgbClr r="0" g="0" b="0"/>
          </a:fillRef>
          <a:effectRef idx="0">
            <a:scrgbClr r="0" g="0" b="0"/>
          </a:effectRef>
          <a:fontRef idx="minor"/>
        </p:style>
      </p:sp>
      <p:sp>
        <p:nvSpPr>
          <p:cNvPr id="2" name="Line 3"/>
          <p:cNvSpPr/>
          <p:nvPr/>
        </p:nvSpPr>
        <p:spPr>
          <a:xfrm>
            <a:off x="914400" y="3581280"/>
            <a:ext cx="7310520" cy="0"/>
          </a:xfrm>
          <a:prstGeom prst="line">
            <a:avLst/>
          </a:prstGeom>
          <a:ln w="19080">
            <a:solidFill>
              <a:srgbClr val="990000"/>
            </a:solidFill>
            <a:miter/>
          </a:ln>
        </p:spPr>
      </p:sp>
      <p:sp>
        <p:nvSpPr>
          <p:cNvPr id="3" name="PlaceHolder 4"/>
          <p:cNvSpPr>
            <a:spLocks noGrp="1"/>
          </p:cNvSpPr>
          <p:nvPr>
            <p:ph type="title"/>
          </p:nvPr>
        </p:nvSpPr>
        <p:spPr>
          <a:xfrm>
            <a:off x="533520" y="472680"/>
            <a:ext cx="8146080" cy="1135800"/>
          </a:xfrm>
          <a:prstGeom prst="rect">
            <a:avLst/>
          </a:prstGeom>
        </p:spPr>
        <p:txBody>
          <a:bodyPr lIns="0" tIns="0" rIns="0" bIns="0" anchor="ctr" anchorCtr="1"/>
          <a:lstStyle/>
          <a:p>
            <a:r>
              <a:rPr lang="en-US">
                <a:latin typeface="Arial"/>
              </a:rPr>
              <a:t>Click to edit the title text format</a:t>
            </a:r>
            <a:endParaRPr/>
          </a:p>
        </p:txBody>
      </p:sp>
      <p:sp>
        <p:nvSpPr>
          <p:cNvPr id="4" name="PlaceHolder 5"/>
          <p:cNvSpPr>
            <a:spLocks noGrp="1"/>
          </p:cNvSpPr>
          <p:nvPr>
            <p:ph type="body"/>
          </p:nvPr>
        </p:nvSpPr>
        <p:spPr>
          <a:xfrm>
            <a:off x="533520" y="1828440"/>
            <a:ext cx="8146080" cy="403164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a:latin typeface="Arial"/>
              </a:rPr>
              <a:t>Fifth Outline Level</a:t>
            </a:r>
            <a:endParaRPr/>
          </a:p>
          <a:p>
            <a:pPr lvl="5">
              <a:buSzPct val="45000"/>
              <a:buFont typeface="StarSymbol"/>
              <a:buChar char=""/>
            </a:pPr>
            <a:r>
              <a:rPr lang="en-US">
                <a:latin typeface="Arial"/>
              </a:rPr>
              <a:t>Sixth Outline Level</a:t>
            </a:r>
            <a:endParaRPr/>
          </a:p>
          <a:p>
            <a:pPr lvl="6">
              <a:buSzPct val="45000"/>
              <a:buFont typeface="StarSymbol"/>
              <a:buChar char=""/>
            </a:pPr>
            <a:r>
              <a:rPr lang="en-US">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9" name="CustomShape 1"/>
          <p:cNvSpPr/>
          <p:nvPr/>
        </p:nvSpPr>
        <p:spPr>
          <a:xfrm>
            <a:off x="228600" y="228600"/>
            <a:ext cx="8681400" cy="5938200"/>
          </a:xfrm>
          <a:prstGeom prst="rect">
            <a:avLst/>
          </a:prstGeom>
          <a:solidFill>
            <a:srgbClr val="000000"/>
          </a:solidFill>
          <a:ln w="44280">
            <a:solidFill>
              <a:srgbClr val="FFFFFF"/>
            </a:solidFill>
            <a:miter/>
          </a:ln>
        </p:spPr>
        <p:style>
          <a:lnRef idx="0">
            <a:scrgbClr r="0" g="0" b="0"/>
          </a:lnRef>
          <a:fillRef idx="0">
            <a:scrgbClr r="0" g="0" b="0"/>
          </a:fillRef>
          <a:effectRef idx="0">
            <a:scrgbClr r="0" g="0" b="0"/>
          </a:effectRef>
          <a:fontRef idx="minor"/>
        </p:style>
      </p:sp>
      <p:sp>
        <p:nvSpPr>
          <p:cNvPr id="40" name="CustomShape 2"/>
          <p:cNvSpPr/>
          <p:nvPr/>
        </p:nvSpPr>
        <p:spPr>
          <a:xfrm>
            <a:off x="306360" y="306360"/>
            <a:ext cx="8524080" cy="5765040"/>
          </a:xfrm>
          <a:prstGeom prst="rect">
            <a:avLst/>
          </a:prstGeom>
          <a:solidFill>
            <a:srgbClr val="000000"/>
          </a:solidFill>
          <a:ln w="9360">
            <a:solidFill>
              <a:srgbClr val="FFFFFF"/>
            </a:solidFill>
            <a:miter/>
          </a:ln>
        </p:spPr>
        <p:style>
          <a:lnRef idx="0">
            <a:scrgbClr r="0" g="0" b="0"/>
          </a:lnRef>
          <a:fillRef idx="0">
            <a:scrgbClr r="0" g="0" b="0"/>
          </a:fillRef>
          <a:effectRef idx="0">
            <a:scrgbClr r="0" g="0" b="0"/>
          </a:effectRef>
          <a:fontRef idx="minor"/>
        </p:style>
      </p:sp>
      <p:sp>
        <p:nvSpPr>
          <p:cNvPr id="41" name="Line 3"/>
          <p:cNvSpPr/>
          <p:nvPr/>
        </p:nvSpPr>
        <p:spPr>
          <a:xfrm>
            <a:off x="533520" y="1733400"/>
            <a:ext cx="8148600" cy="0"/>
          </a:xfrm>
          <a:prstGeom prst="line">
            <a:avLst/>
          </a:prstGeom>
          <a:ln w="12600">
            <a:solidFill>
              <a:srgbClr val="990000"/>
            </a:solidFill>
            <a:miter/>
          </a:ln>
        </p:spPr>
      </p:sp>
      <p:sp>
        <p:nvSpPr>
          <p:cNvPr id="42" name="PlaceHolder 4"/>
          <p:cNvSpPr>
            <a:spLocks noGrp="1"/>
          </p:cNvSpPr>
          <p:nvPr>
            <p:ph type="title"/>
          </p:nvPr>
        </p:nvSpPr>
        <p:spPr>
          <a:xfrm>
            <a:off x="457200" y="273600"/>
            <a:ext cx="8229240" cy="1144800"/>
          </a:xfrm>
          <a:prstGeom prst="rect">
            <a:avLst/>
          </a:prstGeom>
        </p:spPr>
        <p:txBody>
          <a:bodyPr lIns="0" tIns="0" rIns="0" bIns="0" anchor="ctr"/>
          <a:lstStyle/>
          <a:p>
            <a:pPr algn="ctr"/>
            <a:r>
              <a:rPr lang="en-US" sz="4400">
                <a:latin typeface="Arial"/>
              </a:rPr>
              <a:t>Click to edit the title text format</a:t>
            </a:r>
            <a:endParaRPr/>
          </a:p>
        </p:txBody>
      </p:sp>
      <p:sp>
        <p:nvSpPr>
          <p:cNvPr id="43" name="PlaceHolder 5"/>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8" name="CustomShape 1"/>
          <p:cNvSpPr/>
          <p:nvPr/>
        </p:nvSpPr>
        <p:spPr>
          <a:xfrm>
            <a:off x="228600" y="228600"/>
            <a:ext cx="8681400" cy="5938200"/>
          </a:xfrm>
          <a:prstGeom prst="rect">
            <a:avLst/>
          </a:prstGeom>
          <a:solidFill>
            <a:srgbClr val="000000"/>
          </a:solidFill>
          <a:ln w="44280">
            <a:solidFill>
              <a:srgbClr val="FFFFFF"/>
            </a:solidFill>
            <a:miter/>
          </a:ln>
        </p:spPr>
        <p:style>
          <a:lnRef idx="0">
            <a:scrgbClr r="0" g="0" b="0"/>
          </a:lnRef>
          <a:fillRef idx="0">
            <a:scrgbClr r="0" g="0" b="0"/>
          </a:fillRef>
          <a:effectRef idx="0">
            <a:scrgbClr r="0" g="0" b="0"/>
          </a:effectRef>
          <a:fontRef idx="minor"/>
        </p:style>
      </p:sp>
      <p:sp>
        <p:nvSpPr>
          <p:cNvPr id="79" name="CustomShape 2"/>
          <p:cNvSpPr/>
          <p:nvPr/>
        </p:nvSpPr>
        <p:spPr>
          <a:xfrm>
            <a:off x="306360" y="306360"/>
            <a:ext cx="8524080" cy="5765040"/>
          </a:xfrm>
          <a:prstGeom prst="rect">
            <a:avLst/>
          </a:prstGeom>
          <a:solidFill>
            <a:srgbClr val="000000"/>
          </a:solidFill>
          <a:ln w="9360">
            <a:solidFill>
              <a:srgbClr val="FFFFFF"/>
            </a:solidFill>
            <a:miter/>
          </a:ln>
        </p:spPr>
        <p:style>
          <a:lnRef idx="0">
            <a:scrgbClr r="0" g="0" b="0"/>
          </a:lnRef>
          <a:fillRef idx="0">
            <a:scrgbClr r="0" g="0" b="0"/>
          </a:fillRef>
          <a:effectRef idx="0">
            <a:scrgbClr r="0" g="0" b="0"/>
          </a:effectRef>
          <a:fontRef idx="minor"/>
        </p:style>
      </p:sp>
      <p:sp>
        <p:nvSpPr>
          <p:cNvPr id="80" name="Line 3"/>
          <p:cNvSpPr/>
          <p:nvPr/>
        </p:nvSpPr>
        <p:spPr>
          <a:xfrm>
            <a:off x="533520" y="1733400"/>
            <a:ext cx="8148600" cy="0"/>
          </a:xfrm>
          <a:prstGeom prst="line">
            <a:avLst/>
          </a:prstGeom>
          <a:ln w="12600">
            <a:solidFill>
              <a:srgbClr val="990000"/>
            </a:solidFill>
            <a:miter/>
          </a:ln>
        </p:spPr>
      </p:sp>
      <p:sp>
        <p:nvSpPr>
          <p:cNvPr id="81" name="PlaceHolder 4"/>
          <p:cNvSpPr>
            <a:spLocks noGrp="1"/>
          </p:cNvSpPr>
          <p:nvPr>
            <p:ph type="title"/>
          </p:nvPr>
        </p:nvSpPr>
        <p:spPr>
          <a:xfrm>
            <a:off x="457200" y="273600"/>
            <a:ext cx="8229240" cy="1144800"/>
          </a:xfrm>
          <a:prstGeom prst="rect">
            <a:avLst/>
          </a:prstGeom>
        </p:spPr>
        <p:txBody>
          <a:bodyPr lIns="0" tIns="0" rIns="0" bIns="0" anchor="ctr"/>
          <a:lstStyle/>
          <a:p>
            <a:pPr algn="ctr"/>
            <a:r>
              <a:rPr lang="en-US" sz="4400">
                <a:latin typeface="Arial"/>
              </a:rPr>
              <a:t>Click to edit the title text format</a:t>
            </a:r>
            <a:endParaRPr/>
          </a:p>
        </p:txBody>
      </p:sp>
      <p:sp>
        <p:nvSpPr>
          <p:cNvPr id="82" name="PlaceHolder 5"/>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7" name="CustomShape 1"/>
          <p:cNvSpPr/>
          <p:nvPr/>
        </p:nvSpPr>
        <p:spPr>
          <a:xfrm>
            <a:off x="228600" y="228600"/>
            <a:ext cx="8681400" cy="5938200"/>
          </a:xfrm>
          <a:prstGeom prst="rect">
            <a:avLst/>
          </a:prstGeom>
          <a:solidFill>
            <a:srgbClr val="000000"/>
          </a:solidFill>
          <a:ln w="44280">
            <a:solidFill>
              <a:srgbClr val="FFFFFF"/>
            </a:solidFill>
            <a:miter/>
          </a:ln>
        </p:spPr>
        <p:style>
          <a:lnRef idx="0">
            <a:scrgbClr r="0" g="0" b="0"/>
          </a:lnRef>
          <a:fillRef idx="0">
            <a:scrgbClr r="0" g="0" b="0"/>
          </a:fillRef>
          <a:effectRef idx="0">
            <a:scrgbClr r="0" g="0" b="0"/>
          </a:effectRef>
          <a:fontRef idx="minor"/>
        </p:style>
      </p:sp>
      <p:sp>
        <p:nvSpPr>
          <p:cNvPr id="118" name="CustomShape 2"/>
          <p:cNvSpPr/>
          <p:nvPr/>
        </p:nvSpPr>
        <p:spPr>
          <a:xfrm>
            <a:off x="306360" y="306360"/>
            <a:ext cx="8524080" cy="5765040"/>
          </a:xfrm>
          <a:prstGeom prst="rect">
            <a:avLst/>
          </a:prstGeom>
          <a:solidFill>
            <a:srgbClr val="000000"/>
          </a:solidFill>
          <a:ln w="9360">
            <a:solidFill>
              <a:srgbClr val="FFFFFF"/>
            </a:solidFill>
            <a:miter/>
          </a:ln>
        </p:spPr>
        <p:style>
          <a:lnRef idx="0">
            <a:scrgbClr r="0" g="0" b="0"/>
          </a:lnRef>
          <a:fillRef idx="0">
            <a:scrgbClr r="0" g="0" b="0"/>
          </a:fillRef>
          <a:effectRef idx="0">
            <a:scrgbClr r="0" g="0" b="0"/>
          </a:effectRef>
          <a:fontRef idx="minor"/>
        </p:style>
      </p:sp>
      <p:sp>
        <p:nvSpPr>
          <p:cNvPr id="119" name="Line 3"/>
          <p:cNvSpPr/>
          <p:nvPr/>
        </p:nvSpPr>
        <p:spPr>
          <a:xfrm>
            <a:off x="533520" y="1733400"/>
            <a:ext cx="8148600" cy="0"/>
          </a:xfrm>
          <a:prstGeom prst="line">
            <a:avLst/>
          </a:prstGeom>
          <a:ln w="12600">
            <a:solidFill>
              <a:srgbClr val="990000"/>
            </a:solidFill>
            <a:miter/>
          </a:ln>
        </p:spPr>
      </p:sp>
      <p:sp>
        <p:nvSpPr>
          <p:cNvPr id="120" name="PlaceHolder 4"/>
          <p:cNvSpPr>
            <a:spLocks noGrp="1"/>
          </p:cNvSpPr>
          <p:nvPr>
            <p:ph type="title"/>
          </p:nvPr>
        </p:nvSpPr>
        <p:spPr>
          <a:xfrm>
            <a:off x="457200" y="273600"/>
            <a:ext cx="8229240" cy="1144800"/>
          </a:xfrm>
          <a:prstGeom prst="rect">
            <a:avLst/>
          </a:prstGeom>
        </p:spPr>
        <p:txBody>
          <a:bodyPr lIns="0" tIns="0" rIns="0" bIns="0" anchor="ctr"/>
          <a:lstStyle/>
          <a:p>
            <a:pPr algn="ctr"/>
            <a:r>
              <a:rPr lang="en-US" sz="4400">
                <a:latin typeface="Arial"/>
              </a:rPr>
              <a:t>Click to edit the title text format</a:t>
            </a:r>
            <a:endParaRPr/>
          </a:p>
        </p:txBody>
      </p:sp>
      <p:sp>
        <p:nvSpPr>
          <p:cNvPr id="121" name="PlaceHolder 5"/>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1" name="CustomShape 1"/>
          <p:cNvSpPr/>
          <p:nvPr/>
        </p:nvSpPr>
        <p:spPr>
          <a:xfrm>
            <a:off x="1219320" y="836640"/>
            <a:ext cx="6780960" cy="2558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nchorCtr="1"/>
          <a:lstStyle/>
          <a:p>
            <a:r>
              <a:rPr lang="en-US" sz="6200" strike="noStrike">
                <a:solidFill>
                  <a:srgbClr val="FFFFFF"/>
                </a:solidFill>
                <a:latin typeface="Times New Roman"/>
                <a:ea typeface="DejaVu Sans"/>
              </a:rPr>
              <a:t>Road to Revolution:</a:t>
            </a:r>
            <a:endParaRPr/>
          </a:p>
          <a:p>
            <a:pPr algn="ctr">
              <a:lnSpc>
                <a:spcPct val="100000"/>
              </a:lnSpc>
            </a:pPr>
            <a:r>
              <a:rPr lang="en-US" sz="5000" strike="noStrike">
                <a:solidFill>
                  <a:srgbClr val="FFFFFF"/>
                </a:solidFill>
                <a:latin typeface="Times New Roman"/>
                <a:ea typeface="DejaVu Sans"/>
              </a:rPr>
              <a:t>The American Colonies</a:t>
            </a:r>
            <a:endParaRPr/>
          </a:p>
        </p:txBody>
      </p:sp>
      <p:sp>
        <p:nvSpPr>
          <p:cNvPr id="162" name="CustomShape 2"/>
          <p:cNvSpPr/>
          <p:nvPr/>
        </p:nvSpPr>
        <p:spPr>
          <a:xfrm>
            <a:off x="1371600" y="3911400"/>
            <a:ext cx="6400080" cy="1873800"/>
          </a:xfrm>
          <a:prstGeom prst="rect">
            <a:avLst/>
          </a:prstGeom>
          <a:noFill/>
          <a:ln>
            <a:noFill/>
          </a:ln>
        </p:spPr>
        <p:style>
          <a:lnRef idx="0">
            <a:scrgbClr r="0" g="0" b="0"/>
          </a:lnRef>
          <a:fillRef idx="0">
            <a:scrgbClr r="0" g="0" b="0"/>
          </a:fillRef>
          <a:effectRef idx="0">
            <a:scrgbClr r="0" g="0" b="0"/>
          </a:effectRef>
          <a:fontRef idx="minor"/>
        </p:style>
      </p:sp>
      <p:pic>
        <p:nvPicPr>
          <p:cNvPr id="163" name="Picture 162"/>
          <p:cNvPicPr/>
          <p:nvPr/>
        </p:nvPicPr>
        <p:blipFill>
          <a:blip r:embed="rId3"/>
          <a:stretch/>
        </p:blipFill>
        <p:spPr>
          <a:xfrm>
            <a:off x="2819520" y="3733920"/>
            <a:ext cx="3437640" cy="18327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6" name="CustomShape 1"/>
          <p:cNvSpPr/>
          <p:nvPr/>
        </p:nvSpPr>
        <p:spPr>
          <a:xfrm>
            <a:off x="365760" y="448920"/>
            <a:ext cx="8503920" cy="8312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nSpc>
                <a:spcPct val="100000"/>
              </a:lnSpc>
            </a:pPr>
            <a:r>
              <a:rPr lang="en-US" sz="3900" strike="noStrike">
                <a:solidFill>
                  <a:srgbClr val="FFFFFF"/>
                </a:solidFill>
                <a:latin typeface="Arial"/>
                <a:ea typeface="DejaVu Sans"/>
              </a:rPr>
              <a:t>Coercive (or “Intolerable”) Acts:  1774</a:t>
            </a:r>
            <a:endParaRPr/>
          </a:p>
        </p:txBody>
      </p:sp>
      <p:sp>
        <p:nvSpPr>
          <p:cNvPr id="197" name="CustomShape 2"/>
          <p:cNvSpPr/>
          <p:nvPr/>
        </p:nvSpPr>
        <p:spPr>
          <a:xfrm>
            <a:off x="312840" y="1588680"/>
            <a:ext cx="8593920" cy="46364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buFont typeface="StarSymbol"/>
              <a:buChar char=""/>
            </a:pPr>
            <a:endParaRPr/>
          </a:p>
          <a:p>
            <a:pPr>
              <a:lnSpc>
                <a:spcPct val="100000"/>
              </a:lnSpc>
              <a:buSzPct val="45000"/>
              <a:buFont typeface="StarSymbol"/>
              <a:buChar char=""/>
            </a:pPr>
            <a:endParaRPr/>
          </a:p>
        </p:txBody>
      </p:sp>
      <p:sp>
        <p:nvSpPr>
          <p:cNvPr id="198" name="TextShape 3"/>
          <p:cNvSpPr txBox="1"/>
          <p:nvPr/>
        </p:nvSpPr>
        <p:spPr>
          <a:xfrm>
            <a:off x="312840" y="1816056"/>
            <a:ext cx="8556840" cy="4409064"/>
          </a:xfrm>
          <a:prstGeom prst="rect">
            <a:avLst/>
          </a:prstGeom>
          <a:noFill/>
          <a:ln>
            <a:noFill/>
          </a:ln>
        </p:spPr>
        <p:txBody>
          <a:bodyPr lIns="90000" tIns="45000" rIns="90000" bIns="45000"/>
          <a:lstStyle/>
          <a:p>
            <a:pPr marL="342900" indent="-342900">
              <a:buFont typeface="Arial"/>
              <a:buChar char="•"/>
            </a:pPr>
            <a:r>
              <a:rPr lang="en-US" sz="2700" dirty="0" smtClean="0">
                <a:solidFill>
                  <a:schemeClr val="bg1"/>
                </a:solidFill>
                <a:latin typeface="Arial"/>
              </a:rPr>
              <a:t>Shut </a:t>
            </a:r>
            <a:r>
              <a:rPr lang="en-US" sz="2700" dirty="0">
                <a:solidFill>
                  <a:schemeClr val="bg1"/>
                </a:solidFill>
                <a:latin typeface="Arial"/>
              </a:rPr>
              <a:t>down Boston Harbor until colonists paid for tea</a:t>
            </a:r>
            <a:endParaRPr sz="2700" dirty="0">
              <a:solidFill>
                <a:schemeClr val="bg1"/>
              </a:solidFill>
            </a:endParaRPr>
          </a:p>
          <a:p>
            <a:pPr marL="342900" indent="-342900">
              <a:buFont typeface="Arial"/>
              <a:buChar char="•"/>
            </a:pPr>
            <a:r>
              <a:rPr lang="en-US" sz="2800" dirty="0" smtClean="0">
                <a:solidFill>
                  <a:schemeClr val="bg1"/>
                </a:solidFill>
                <a:latin typeface="Arial"/>
              </a:rPr>
              <a:t>Took </a:t>
            </a:r>
            <a:r>
              <a:rPr lang="en-US" sz="2800" dirty="0">
                <a:solidFill>
                  <a:schemeClr val="bg1"/>
                </a:solidFill>
                <a:latin typeface="Arial"/>
              </a:rPr>
              <a:t>away rights – prohibited town meetings</a:t>
            </a:r>
            <a:endParaRPr sz="2800" dirty="0">
              <a:solidFill>
                <a:schemeClr val="bg1"/>
              </a:solidFill>
            </a:endParaRPr>
          </a:p>
          <a:p>
            <a:pPr marL="342900" indent="-342900">
              <a:buFont typeface="Arial"/>
              <a:buChar char="•"/>
            </a:pPr>
            <a:r>
              <a:rPr lang="en-US" sz="2800" dirty="0" smtClean="0">
                <a:solidFill>
                  <a:schemeClr val="bg1"/>
                </a:solidFill>
                <a:latin typeface="Arial"/>
              </a:rPr>
              <a:t>Instituted </a:t>
            </a:r>
            <a:r>
              <a:rPr lang="en-US" sz="2800" dirty="0">
                <a:solidFill>
                  <a:schemeClr val="bg1"/>
                </a:solidFill>
                <a:latin typeface="Arial"/>
              </a:rPr>
              <a:t>Quartering Act (forced colonists to house British soldiers)</a:t>
            </a:r>
            <a:endParaRPr sz="2800" dirty="0">
              <a:solidFill>
                <a:schemeClr val="bg1"/>
              </a:solidFill>
            </a:endParaRPr>
          </a:p>
          <a:p>
            <a:pPr marL="342900" indent="-342900">
              <a:buFont typeface="Arial"/>
              <a:buChar char="•"/>
            </a:pPr>
            <a:r>
              <a:rPr lang="en-US" sz="2800" dirty="0" smtClean="0">
                <a:solidFill>
                  <a:schemeClr val="bg1"/>
                </a:solidFill>
                <a:latin typeface="Arial"/>
              </a:rPr>
              <a:t>Moved </a:t>
            </a:r>
            <a:r>
              <a:rPr lang="en-US" sz="2800" dirty="0">
                <a:solidFill>
                  <a:schemeClr val="bg1"/>
                </a:solidFill>
                <a:latin typeface="Arial"/>
              </a:rPr>
              <a:t>trials of British soldiers charged with crimes in the colonies to England</a:t>
            </a:r>
            <a:endParaRPr sz="2800" dirty="0">
              <a:solidFill>
                <a:schemeClr val="bg1"/>
              </a:solidFill>
            </a:endParaRPr>
          </a:p>
          <a:p>
            <a:pPr marL="342900" indent="-342900">
              <a:buFont typeface="Arial"/>
              <a:buChar char="•"/>
            </a:pPr>
            <a:r>
              <a:rPr lang="en-US" sz="2800" dirty="0" smtClean="0">
                <a:solidFill>
                  <a:schemeClr val="bg1"/>
                </a:solidFill>
                <a:latin typeface="Arial"/>
              </a:rPr>
              <a:t>Quebec </a:t>
            </a:r>
            <a:r>
              <a:rPr lang="en-US" sz="2800" dirty="0">
                <a:solidFill>
                  <a:schemeClr val="bg1"/>
                </a:solidFill>
                <a:latin typeface="Arial"/>
              </a:rPr>
              <a:t>Act granted reforms favorable to Catholic settlers living in former New France, further angering Protestant colonists</a:t>
            </a:r>
            <a:endParaRPr sz="2800" dirty="0">
              <a:solidFill>
                <a:schemeClr val="bg1"/>
              </a:solidFill>
            </a:endParaRPr>
          </a:p>
          <a:p>
            <a:endParaRPr sz="2400" dirty="0">
              <a:solidFill>
                <a:schemeClr val="bg1"/>
              </a:solidFill>
            </a:endParaRPr>
          </a:p>
        </p:txBody>
      </p:sp>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11" dur="indefinite" fill="hold">
                      <p:stCondLst>
                        <p:cond delay="indefinite"/>
                      </p:stCondLst>
                      <p:childTnLst>
                        <p:par>
                          <p:cTn id="12" dur="indefinite" fill="hold">
                            <p:stCondLst>
                              <p:cond delay="0"/>
                            </p:stCondLst>
                            <p:childTnLst>
                              <p:par>
                                <p:cTn id="13" presetID="1" presetClass="entr" dur="indefinite" fill="hold" nodeType="clickEffect">
                                  <p:stCondLst>
                                    <p:cond delay="0"/>
                                  </p:stCondLst>
                                  <p:childTnLst>
                                    <p:set>
                                      <p:cBhvr>
                                        <p:cTn id="14"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15" dur="indefinite" fill="hold">
                      <p:stCondLst>
                        <p:cond delay="indefinite"/>
                      </p:stCondLst>
                      <p:childTnLst>
                        <p:par>
                          <p:cTn id="16" dur="indefinite" fill="hold">
                            <p:stCondLst>
                              <p:cond delay="0"/>
                            </p:stCondLst>
                            <p:childTnLst>
                              <p:par>
                                <p:cTn id="17" presetID="1" presetClass="entr" dur="indefinite" fill="hold" nodeType="clickEffect">
                                  <p:stCondLst>
                                    <p:cond delay="0"/>
                                  </p:stCondLst>
                                  <p:childTnLst>
                                    <p:set>
                                      <p:cBhvr>
                                        <p:cTn id="18"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19" dur="indefinite" fill="hold">
                      <p:stCondLst>
                        <p:cond delay="indefinite"/>
                      </p:stCondLst>
                      <p:childTnLst>
                        <p:par>
                          <p:cTn id="20" dur="indefinite" fill="hold">
                            <p:stCondLst>
                              <p:cond delay="0"/>
                            </p:stCondLst>
                            <p:childTnLst>
                              <p:par>
                                <p:cTn id="21" presetID="1" presetClass="entr" dur="indefinite" fill="hold" nodeType="clickEffect">
                                  <p:stCondLst>
                                    <p:cond delay="0"/>
                                  </p:stCondLst>
                                  <p:childTnLst>
                                    <p:set>
                                      <p:cBhvr>
                                        <p:cTn id="22"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9"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nSpc>
                <a:spcPct val="100000"/>
              </a:lnSpc>
            </a:pPr>
            <a:r>
              <a:rPr lang="en-US" sz="4200" strike="noStrike">
                <a:solidFill>
                  <a:srgbClr val="FFFFFF"/>
                </a:solidFill>
                <a:latin typeface="Arial"/>
                <a:ea typeface="DejaVu Sans"/>
              </a:rPr>
              <a:t>Response to the Intolerable Acts	</a:t>
            </a:r>
            <a:endParaRPr/>
          </a:p>
        </p:txBody>
      </p:sp>
      <p:sp>
        <p:nvSpPr>
          <p:cNvPr id="200" name="CustomShape 2"/>
          <p:cNvSpPr/>
          <p:nvPr/>
        </p:nvSpPr>
        <p:spPr>
          <a:xfrm>
            <a:off x="533520" y="1828800"/>
            <a:ext cx="8152560" cy="1942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2900" indent="-342900">
              <a:lnSpc>
                <a:spcPct val="100000"/>
              </a:lnSpc>
              <a:buSzPct val="45000"/>
              <a:buFont typeface="Arial"/>
              <a:buChar char="•"/>
            </a:pPr>
            <a:r>
              <a:rPr lang="en-US" sz="2100" strike="noStrike" dirty="0">
                <a:solidFill>
                  <a:srgbClr val="FFFFFF"/>
                </a:solidFill>
                <a:latin typeface="Arial"/>
                <a:ea typeface="DejaVu Sans"/>
              </a:rPr>
              <a:t>Delegates from every colony but Georgia were chosen for the First Continental Congress in Philadelphia</a:t>
            </a:r>
            <a:endParaRPr dirty="0"/>
          </a:p>
          <a:p>
            <a:pPr marL="342900" indent="-342900">
              <a:lnSpc>
                <a:spcPct val="100000"/>
              </a:lnSpc>
              <a:buSzPct val="45000"/>
              <a:buFont typeface="Arial"/>
              <a:buChar char="•"/>
            </a:pPr>
            <a:r>
              <a:rPr lang="en-US" sz="2100" strike="noStrike" dirty="0">
                <a:solidFill>
                  <a:srgbClr val="FFFFFF"/>
                </a:solidFill>
                <a:latin typeface="Arial"/>
                <a:ea typeface="DejaVu Sans"/>
              </a:rPr>
              <a:t>The Congress agreed to a boycott of all British imported goods</a:t>
            </a:r>
            <a:endParaRPr dirty="0"/>
          </a:p>
          <a:p>
            <a:pPr marL="342900" indent="-342900">
              <a:lnSpc>
                <a:spcPct val="100000"/>
              </a:lnSpc>
              <a:buSzPct val="45000"/>
              <a:buFont typeface="Arial"/>
              <a:buChar char="•"/>
            </a:pPr>
            <a:r>
              <a:rPr lang="en-US" sz="2100" strike="noStrike" dirty="0">
                <a:solidFill>
                  <a:srgbClr val="FFFFFF"/>
                </a:solidFill>
                <a:latin typeface="Arial"/>
                <a:ea typeface="DejaVu Sans"/>
              </a:rPr>
              <a:t>Petitioned the King with a list of grievances and set a date for a second Congress if their demands went unmet</a:t>
            </a:r>
            <a:endParaRPr dirty="0"/>
          </a:p>
        </p:txBody>
      </p:sp>
      <p:pic>
        <p:nvPicPr>
          <p:cNvPr id="201" name="Picture 200"/>
          <p:cNvPicPr/>
          <p:nvPr/>
        </p:nvPicPr>
        <p:blipFill>
          <a:blip r:embed="rId3"/>
          <a:stretch/>
        </p:blipFill>
        <p:spPr>
          <a:xfrm>
            <a:off x="885240" y="3657600"/>
            <a:ext cx="4326840" cy="3020040"/>
          </a:xfrm>
          <a:prstGeom prst="rect">
            <a:avLst/>
          </a:prstGeom>
          <a:ln>
            <a:noFill/>
          </a:ln>
        </p:spPr>
      </p:pic>
      <p:sp>
        <p:nvSpPr>
          <p:cNvPr id="202" name="CustomShape 3"/>
          <p:cNvSpPr/>
          <p:nvPr/>
        </p:nvSpPr>
        <p:spPr>
          <a:xfrm>
            <a:off x="5342040" y="4297320"/>
            <a:ext cx="3275640" cy="1739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trike="noStrike">
                <a:solidFill>
                  <a:srgbClr val="FFFFFF"/>
                </a:solidFill>
                <a:latin typeface="Arial"/>
                <a:ea typeface="DejaVu Sans"/>
              </a:rPr>
              <a:t>Cartoon depicting British officials forcing the Intolerable Acts down the throat of America – this cartoon was distributed around the colonies</a:t>
            </a:r>
            <a:endParaRPr/>
          </a:p>
        </p:txBody>
      </p:sp>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200">
                                            <p:txEl>
                                              <p:pRg st="0" end="103"/>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200">
                                            <p:txEl>
                                              <p:pRg st="277" end="277"/>
                                            </p:txEl>
                                          </p:spTgt>
                                        </p:tgtEl>
                                        <p:attrNameLst>
                                          <p:attrName>style.visibility</p:attrName>
                                        </p:attrNameLst>
                                      </p:cBhvr>
                                      <p:to>
                                        <p:strVal val="visible"/>
                                      </p:to>
                                    </p:set>
                                  </p:childTnLst>
                                </p:cTn>
                              </p:par>
                            </p:childTnLst>
                          </p:cTn>
                        </p:par>
                      </p:childTnLst>
                    </p:cTn>
                  </p:par>
                  <p:par>
                    <p:cTn id="11" dur="indefinite" fill="hold">
                      <p:stCondLst>
                        <p:cond delay="indefinite"/>
                      </p:stCondLst>
                      <p:childTnLst>
                        <p:par>
                          <p:cTn id="12" dur="indefinite" fill="hold">
                            <p:stCondLst>
                              <p:cond delay="0"/>
                            </p:stCondLst>
                            <p:childTnLst>
                              <p:par>
                                <p:cTn id="13" presetID="1" presetClass="entr" dur="indefinite" fill="hold" nodeType="clickEffect">
                                  <p:stCondLst>
                                    <p:cond delay="0"/>
                                  </p:stCondLst>
                                  <p:childTnLst>
                                    <p:set>
                                      <p:cBhvr>
                                        <p:cTn id="14" dur="1" fill="hold">
                                          <p:stCondLst>
                                            <p:cond delay="0"/>
                                          </p:stCondLst>
                                        </p:cTn>
                                        <p:tgtEl>
                                          <p:spTgt spid="200">
                                            <p:txEl>
                                              <p:pRg st="277" end="27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3"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3800" strike="noStrike">
                <a:solidFill>
                  <a:srgbClr val="FFFFFF"/>
                </a:solidFill>
                <a:latin typeface="Arial"/>
                <a:ea typeface="DejaVu Sans"/>
              </a:rPr>
              <a:t>What has happened to the colonies?</a:t>
            </a:r>
            <a:endParaRPr/>
          </a:p>
        </p:txBody>
      </p:sp>
      <p:sp>
        <p:nvSpPr>
          <p:cNvPr id="204" name="CustomShape 2"/>
          <p:cNvSpPr/>
          <p:nvPr/>
        </p:nvSpPr>
        <p:spPr>
          <a:xfrm>
            <a:off x="533520" y="2437920"/>
            <a:ext cx="8152560" cy="3428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75000"/>
            </a:pPr>
            <a:r>
              <a:rPr lang="en-US" sz="3100" strike="noStrike" dirty="0">
                <a:solidFill>
                  <a:srgbClr val="FFFFFF"/>
                </a:solidFill>
                <a:latin typeface="Arial"/>
                <a:ea typeface="DejaVu Sans"/>
              </a:rPr>
              <a:t>Patrick Henry (delegate to the Continental Congress, in 1774):  </a:t>
            </a:r>
            <a:r>
              <a:rPr lang="en-US" sz="3100" i="1" strike="noStrike" dirty="0">
                <a:solidFill>
                  <a:srgbClr val="FFFFFF"/>
                </a:solidFill>
                <a:latin typeface="Arial"/>
                <a:ea typeface="DejaVu Sans"/>
              </a:rPr>
              <a:t>“The distinctions between Virginians, Pennsylvanians, New Yorkers, and New Englanders are no more.  I am not a Virginian, but an American.”</a:t>
            </a:r>
            <a:endParaRPr dirty="0"/>
          </a:p>
          <a:p>
            <a:pPr>
              <a:lnSpc>
                <a:spcPct val="100000"/>
              </a:lnSpc>
            </a:pPr>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 name="CustomShape 1"/>
          <p:cNvSpPr/>
          <p:nvPr/>
        </p:nvSpPr>
        <p:spPr>
          <a:xfrm>
            <a:off x="534240" y="45720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nSpc>
                <a:spcPct val="100000"/>
              </a:lnSpc>
            </a:pPr>
            <a:r>
              <a:rPr lang="en-US" sz="4400" dirty="0" smtClean="0">
                <a:solidFill>
                  <a:schemeClr val="bg1"/>
                </a:solidFill>
                <a:latin typeface="Times New Roman"/>
                <a:ea typeface="DejaVu Sans"/>
              </a:rPr>
              <a:t>Image sources</a:t>
            </a:r>
          </a:p>
          <a:p>
            <a:pPr>
              <a:lnSpc>
                <a:spcPct val="100000"/>
              </a:lnSpc>
            </a:pPr>
            <a:endParaRPr dirty="0">
              <a:solidFill>
                <a:schemeClr val="bg1"/>
              </a:solidFill>
            </a:endParaRPr>
          </a:p>
        </p:txBody>
      </p:sp>
      <p:sp>
        <p:nvSpPr>
          <p:cNvPr id="206" name="CustomShape 2"/>
          <p:cNvSpPr/>
          <p:nvPr/>
        </p:nvSpPr>
        <p:spPr>
          <a:xfrm>
            <a:off x="533520" y="1828800"/>
            <a:ext cx="8152560" cy="40377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90000"/>
              </a:lnSpc>
              <a:buSzPct val="75000"/>
              <a:buFont typeface="Wingdings" charset="2"/>
              <a:buChar char=""/>
            </a:pPr>
            <a:r>
              <a:rPr lang="en-US" sz="2200" strike="noStrike">
                <a:solidFill>
                  <a:srgbClr val="CCCCFF"/>
                </a:solidFill>
                <a:latin typeface="Arial"/>
                <a:ea typeface="DejaVu Sans"/>
              </a:rPr>
              <a:t>http://en.wikipedia.org/wiki/Royal_Proclamation_of_1763</a:t>
            </a:r>
            <a:endParaRPr/>
          </a:p>
          <a:p>
            <a:pPr>
              <a:lnSpc>
                <a:spcPct val="90000"/>
              </a:lnSpc>
              <a:buSzPct val="75000"/>
              <a:buFont typeface="Wingdings" charset="2"/>
              <a:buChar char=""/>
            </a:pPr>
            <a:r>
              <a:rPr lang="en-US" sz="2200" strike="noStrike">
                <a:solidFill>
                  <a:srgbClr val="CCCCFF"/>
                </a:solidFill>
                <a:latin typeface="Arial"/>
                <a:ea typeface="DejaVu Sans"/>
              </a:rPr>
              <a:t>userwww.sfsu.edu/~cspeidel/Stamp.jpeg</a:t>
            </a:r>
            <a:endParaRPr/>
          </a:p>
          <a:p>
            <a:pPr>
              <a:lnSpc>
                <a:spcPct val="90000"/>
              </a:lnSpc>
              <a:buSzPct val="75000"/>
              <a:buFont typeface="Wingdings" charset="2"/>
              <a:buChar char=""/>
            </a:pPr>
            <a:r>
              <a:rPr lang="en-US" sz="2200" strike="noStrike">
                <a:solidFill>
                  <a:srgbClr val="CCCCFF"/>
                </a:solidFill>
                <a:latin typeface="Arial"/>
                <a:ea typeface="DejaVu Sans"/>
              </a:rPr>
              <a:t>http://symonsez.files.wordpress.com/2008/05/joinordie2.jpg</a:t>
            </a:r>
            <a:endParaRPr/>
          </a:p>
          <a:p>
            <a:pPr>
              <a:lnSpc>
                <a:spcPct val="90000"/>
              </a:lnSpc>
              <a:buSzPct val="75000"/>
              <a:buFont typeface="Wingdings" charset="2"/>
              <a:buChar char=""/>
            </a:pPr>
            <a:r>
              <a:rPr lang="en-US" sz="2200" strike="noStrike">
                <a:solidFill>
                  <a:srgbClr val="CCCCFF"/>
                </a:solidFill>
                <a:latin typeface="Arial"/>
                <a:ea typeface="DejaVu Sans"/>
              </a:rPr>
              <a:t>http://www.massmoments.org/photos.cfm?mid=236</a:t>
            </a:r>
            <a:endParaRPr/>
          </a:p>
          <a:p>
            <a:pPr>
              <a:lnSpc>
                <a:spcPct val="90000"/>
              </a:lnSpc>
              <a:buSzPct val="75000"/>
              <a:buFont typeface="Wingdings" charset="2"/>
              <a:buChar char=""/>
            </a:pPr>
            <a:r>
              <a:rPr lang="en-US" sz="2200" strike="noStrike">
                <a:solidFill>
                  <a:srgbClr val="CCCCFF"/>
                </a:solidFill>
                <a:latin typeface="Arial"/>
                <a:ea typeface="DejaVu Sans"/>
              </a:rPr>
              <a:t>http://www.picturehistory.com/images/products/0/0/9/prod_973.jpg</a:t>
            </a:r>
            <a:endParaRPr/>
          </a:p>
          <a:p>
            <a:pPr>
              <a:lnSpc>
                <a:spcPct val="90000"/>
              </a:lnSpc>
              <a:buSzPct val="75000"/>
              <a:buFont typeface="Wingdings" charset="2"/>
              <a:buChar char=""/>
            </a:pPr>
            <a:r>
              <a:rPr lang="en-US" sz="2200" strike="noStrike">
                <a:solidFill>
                  <a:srgbClr val="CCCCFF"/>
                </a:solidFill>
                <a:latin typeface="Arial"/>
                <a:ea typeface="DejaVu Sans"/>
              </a:rPr>
              <a:t>www.history.org</a:t>
            </a:r>
            <a:endParaRPr/>
          </a:p>
          <a:p>
            <a:pPr>
              <a:lnSpc>
                <a:spcPct val="90000"/>
              </a:lnSpc>
              <a:buSzPct val="75000"/>
              <a:buFont typeface="Wingdings" charset="2"/>
              <a:buChar char=""/>
            </a:pPr>
            <a:r>
              <a:rPr lang="en-US" sz="2200" strike="noStrike">
                <a:solidFill>
                  <a:srgbClr val="CCCCFF"/>
                </a:solidFill>
                <a:latin typeface="Arial"/>
                <a:ea typeface="DejaVu Sans"/>
              </a:rPr>
              <a:t>http://www.vw.vccs.edu/vwhansd/his121/images/Adams_Sam.jpg</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4" name="CustomShape 1"/>
          <p:cNvSpPr/>
          <p:nvPr/>
        </p:nvSpPr>
        <p:spPr>
          <a:xfrm>
            <a:off x="533520" y="473040"/>
            <a:ext cx="8152560" cy="821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The Proclamation of 1763</a:t>
            </a:r>
            <a:endParaRPr/>
          </a:p>
        </p:txBody>
      </p:sp>
      <p:sp>
        <p:nvSpPr>
          <p:cNvPr id="165" name="CustomShape 2"/>
          <p:cNvSpPr/>
          <p:nvPr/>
        </p:nvSpPr>
        <p:spPr>
          <a:xfrm>
            <a:off x="533160" y="2011680"/>
            <a:ext cx="4190040" cy="4293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pPr>
            <a:r>
              <a:rPr lang="en-US" sz="2600" strike="noStrike" dirty="0">
                <a:solidFill>
                  <a:srgbClr val="FFFFFF"/>
                </a:solidFill>
                <a:latin typeface="Arial"/>
                <a:ea typeface="DejaVu Sans"/>
              </a:rPr>
              <a:t>Following the French and Indian War, the British attempted to please the Indians by limiting colonial expansion at the Appalachian Mountains</a:t>
            </a:r>
            <a:endParaRPr dirty="0"/>
          </a:p>
          <a:p>
            <a:pPr>
              <a:lnSpc>
                <a:spcPct val="100000"/>
              </a:lnSpc>
              <a:buSzPct val="45000"/>
              <a:buFont typeface="StarSymbol"/>
              <a:buChar char=""/>
            </a:pPr>
            <a:endParaRPr dirty="0"/>
          </a:p>
          <a:p>
            <a:pPr>
              <a:lnSpc>
                <a:spcPct val="100000"/>
              </a:lnSpc>
              <a:buSzPct val="45000"/>
            </a:pPr>
            <a:r>
              <a:rPr lang="en-US" sz="2600" strike="noStrike" dirty="0">
                <a:solidFill>
                  <a:srgbClr val="FFFFFF"/>
                </a:solidFill>
                <a:latin typeface="Arial"/>
                <a:ea typeface="DejaVu Sans"/>
              </a:rPr>
              <a:t>Colonists largely ignored the law and continued to move west  </a:t>
            </a:r>
            <a:endParaRPr dirty="0"/>
          </a:p>
        </p:txBody>
      </p:sp>
      <p:pic>
        <p:nvPicPr>
          <p:cNvPr id="166" name="Picture 165"/>
          <p:cNvPicPr/>
          <p:nvPr/>
        </p:nvPicPr>
        <p:blipFill>
          <a:blip r:embed="rId3"/>
          <a:stretch/>
        </p:blipFill>
        <p:spPr>
          <a:xfrm>
            <a:off x="5121360" y="1371600"/>
            <a:ext cx="3483720" cy="4494960"/>
          </a:xfrm>
          <a:prstGeom prst="rect">
            <a:avLst/>
          </a:prstGeom>
          <a:ln>
            <a:noFill/>
          </a:ln>
        </p:spPr>
      </p:pic>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65">
                                            <p:txEl>
                                              <p:pRg st="205" end="20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7"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The Stamp Act: 1765</a:t>
            </a:r>
            <a:endParaRPr/>
          </a:p>
        </p:txBody>
      </p:sp>
      <p:sp>
        <p:nvSpPr>
          <p:cNvPr id="168" name="CustomShape 2"/>
          <p:cNvSpPr/>
          <p:nvPr/>
        </p:nvSpPr>
        <p:spPr>
          <a:xfrm>
            <a:off x="4937760" y="2011680"/>
            <a:ext cx="3748320" cy="38548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pPr>
            <a:r>
              <a:rPr lang="en-US" sz="2600" strike="noStrike" dirty="0">
                <a:solidFill>
                  <a:srgbClr val="FFFFFF"/>
                </a:solidFill>
                <a:latin typeface="Arial"/>
                <a:ea typeface="DejaVu Sans"/>
              </a:rPr>
              <a:t>To pay for war debts and for their increased military presence in the colonies, this law placed a tax on official stamps, which had to be placed on all printed materials</a:t>
            </a:r>
            <a:endParaRPr dirty="0"/>
          </a:p>
        </p:txBody>
      </p:sp>
      <p:pic>
        <p:nvPicPr>
          <p:cNvPr id="169" name="Picture 168"/>
          <p:cNvPicPr/>
          <p:nvPr/>
        </p:nvPicPr>
        <p:blipFill>
          <a:blip r:embed="rId3"/>
          <a:stretch/>
        </p:blipFill>
        <p:spPr>
          <a:xfrm>
            <a:off x="380880" y="1828800"/>
            <a:ext cx="2445840" cy="3199680"/>
          </a:xfrm>
          <a:prstGeom prst="rect">
            <a:avLst/>
          </a:prstGeom>
          <a:ln>
            <a:noFill/>
          </a:ln>
        </p:spPr>
      </p:pic>
      <p:pic>
        <p:nvPicPr>
          <p:cNvPr id="170" name="Picture 169"/>
          <p:cNvPicPr/>
          <p:nvPr/>
        </p:nvPicPr>
        <p:blipFill>
          <a:blip r:embed="rId4"/>
          <a:stretch/>
        </p:blipFill>
        <p:spPr>
          <a:xfrm>
            <a:off x="2895480" y="2438280"/>
            <a:ext cx="1904400" cy="2209320"/>
          </a:xfrm>
          <a:prstGeom prst="rect">
            <a:avLst/>
          </a:prstGeom>
          <a:ln>
            <a:noFill/>
          </a:ln>
        </p:spPr>
      </p:pic>
      <p:sp>
        <p:nvSpPr>
          <p:cNvPr id="171" name="CustomShape 3"/>
          <p:cNvSpPr/>
          <p:nvPr/>
        </p:nvSpPr>
        <p:spPr>
          <a:xfrm>
            <a:off x="3048120" y="4724280"/>
            <a:ext cx="1751760" cy="367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trike="noStrike">
                <a:solidFill>
                  <a:srgbClr val="FFFFFF"/>
                </a:solidFill>
                <a:latin typeface="Arial"/>
                <a:ea typeface="DejaVu Sans"/>
              </a:rPr>
              <a:t>King George III</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72"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nSpc>
                <a:spcPct val="100000"/>
              </a:lnSpc>
            </a:pPr>
            <a:r>
              <a:rPr lang="en-US" sz="4000" strike="noStrike">
                <a:solidFill>
                  <a:srgbClr val="FFFFFF"/>
                </a:solidFill>
                <a:latin typeface="Arial"/>
                <a:ea typeface="DejaVu Sans"/>
              </a:rPr>
              <a:t>Reaction to the Stamp Act</a:t>
            </a:r>
            <a:endParaRPr/>
          </a:p>
        </p:txBody>
      </p:sp>
      <p:sp>
        <p:nvSpPr>
          <p:cNvPr id="173" name="CustomShape 2"/>
          <p:cNvSpPr/>
          <p:nvPr/>
        </p:nvSpPr>
        <p:spPr>
          <a:xfrm>
            <a:off x="533160" y="1828440"/>
            <a:ext cx="5180760" cy="42663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2900" indent="-342900">
              <a:lnSpc>
                <a:spcPct val="100000"/>
              </a:lnSpc>
              <a:buSzPct val="45000"/>
              <a:buFont typeface="Arial"/>
              <a:buChar char="•"/>
            </a:pPr>
            <a:r>
              <a:rPr lang="en-US" sz="2300" strike="noStrike" dirty="0">
                <a:solidFill>
                  <a:srgbClr val="FFFFFF"/>
                </a:solidFill>
                <a:latin typeface="Arial"/>
                <a:ea typeface="DejaVu Sans"/>
              </a:rPr>
              <a:t>“Sons of Liberty” groups organized in Boston and other cities</a:t>
            </a:r>
            <a:endParaRPr dirty="0"/>
          </a:p>
          <a:p>
            <a:pPr marL="342900" indent="-342900">
              <a:lnSpc>
                <a:spcPct val="100000"/>
              </a:lnSpc>
              <a:buSzPct val="45000"/>
              <a:buFont typeface="Arial"/>
              <a:buChar char="•"/>
            </a:pPr>
            <a:r>
              <a:rPr lang="en-US" sz="2300" strike="noStrike" dirty="0">
                <a:solidFill>
                  <a:srgbClr val="FFFFFF"/>
                </a:solidFill>
                <a:latin typeface="Arial"/>
                <a:ea typeface="DejaVu Sans"/>
              </a:rPr>
              <a:t>Burned effigies and destroyed houses of Royal tax collectors</a:t>
            </a:r>
            <a:endParaRPr dirty="0"/>
          </a:p>
          <a:p>
            <a:pPr marL="342900" indent="-342900">
              <a:lnSpc>
                <a:spcPct val="100000"/>
              </a:lnSpc>
              <a:buSzPct val="45000"/>
              <a:buFont typeface="Arial"/>
              <a:buChar char="•"/>
            </a:pPr>
            <a:r>
              <a:rPr lang="en-US" sz="2300" strike="noStrike" dirty="0">
                <a:solidFill>
                  <a:srgbClr val="FFFFFF"/>
                </a:solidFill>
                <a:latin typeface="Arial"/>
                <a:ea typeface="DejaVu Sans"/>
              </a:rPr>
              <a:t>Used the slogan “No Taxation Without Representation”</a:t>
            </a:r>
            <a:endParaRPr dirty="0"/>
          </a:p>
          <a:p>
            <a:pPr marL="342900" indent="-342900">
              <a:lnSpc>
                <a:spcPct val="100000"/>
              </a:lnSpc>
              <a:buSzPct val="45000"/>
              <a:buFont typeface="Arial"/>
              <a:buChar char="•"/>
            </a:pPr>
            <a:r>
              <a:rPr lang="en-US" sz="2300" strike="noStrike" dirty="0">
                <a:solidFill>
                  <a:srgbClr val="FFFFFF"/>
                </a:solidFill>
                <a:latin typeface="Arial"/>
                <a:ea typeface="DejaVu Sans"/>
              </a:rPr>
              <a:t>Boycott of British goods leads to repeal of the Stamp Act in 1766, but Parliament affirmed its right to pass laws for the colonies “in all cases whatsoever” in the Declaratory Act</a:t>
            </a:r>
            <a:endParaRPr dirty="0"/>
          </a:p>
        </p:txBody>
      </p:sp>
      <p:pic>
        <p:nvPicPr>
          <p:cNvPr id="174" name="Picture 173"/>
          <p:cNvPicPr/>
          <p:nvPr/>
        </p:nvPicPr>
        <p:blipFill>
          <a:blip r:embed="rId3"/>
          <a:stretch/>
        </p:blipFill>
        <p:spPr>
          <a:xfrm>
            <a:off x="6629400" y="457200"/>
            <a:ext cx="2189880" cy="2086920"/>
          </a:xfrm>
          <a:prstGeom prst="rect">
            <a:avLst/>
          </a:prstGeom>
          <a:ln>
            <a:noFill/>
          </a:ln>
        </p:spPr>
      </p:pic>
      <p:pic>
        <p:nvPicPr>
          <p:cNvPr id="175" name="Picture 174"/>
          <p:cNvPicPr/>
          <p:nvPr/>
        </p:nvPicPr>
        <p:blipFill>
          <a:blip r:embed="rId4"/>
          <a:stretch/>
        </p:blipFill>
        <p:spPr>
          <a:xfrm>
            <a:off x="5943600" y="2685960"/>
            <a:ext cx="2770920" cy="3714120"/>
          </a:xfrm>
          <a:prstGeom prst="rect">
            <a:avLst/>
          </a:prstGeom>
          <a:ln>
            <a:noFill/>
          </a:ln>
        </p:spPr>
      </p:pic>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73">
                                            <p:txEl>
                                              <p:pRg st="0" end="62"/>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173">
                                            <p:txEl>
                                              <p:pRg st="356" end="356"/>
                                            </p:txEl>
                                          </p:spTgt>
                                        </p:tgtEl>
                                        <p:attrNameLst>
                                          <p:attrName>style.visibility</p:attrName>
                                        </p:attrNameLst>
                                      </p:cBhvr>
                                      <p:to>
                                        <p:strVal val="visible"/>
                                      </p:to>
                                    </p:set>
                                  </p:childTnLst>
                                </p:cTn>
                              </p:par>
                            </p:childTnLst>
                          </p:cTn>
                        </p:par>
                      </p:childTnLst>
                    </p:cTn>
                  </p:par>
                  <p:par>
                    <p:cTn id="11" dur="indefinite" fill="hold">
                      <p:stCondLst>
                        <p:cond delay="indefinite"/>
                      </p:stCondLst>
                      <p:childTnLst>
                        <p:par>
                          <p:cTn id="12" dur="indefinite" fill="hold">
                            <p:stCondLst>
                              <p:cond delay="0"/>
                            </p:stCondLst>
                            <p:childTnLst>
                              <p:par>
                                <p:cTn id="13" presetID="1" presetClass="entr" dur="indefinite" fill="hold" nodeType="clickEffect">
                                  <p:stCondLst>
                                    <p:cond delay="0"/>
                                  </p:stCondLst>
                                  <p:childTnLst>
                                    <p:set>
                                      <p:cBhvr>
                                        <p:cTn id="14" dur="1" fill="hold">
                                          <p:stCondLst>
                                            <p:cond delay="0"/>
                                          </p:stCondLst>
                                        </p:cTn>
                                        <p:tgtEl>
                                          <p:spTgt spid="174"/>
                                        </p:tgtEl>
                                        <p:attrNameLst>
                                          <p:attrName>style.visibility</p:attrName>
                                        </p:attrNameLst>
                                      </p:cBhvr>
                                      <p:to>
                                        <p:strVal val="visible"/>
                                      </p:to>
                                    </p:set>
                                  </p:childTnLst>
                                </p:cTn>
                              </p:par>
                            </p:childTnLst>
                          </p:cTn>
                        </p:par>
                      </p:childTnLst>
                    </p:cTn>
                  </p:par>
                  <p:par>
                    <p:cTn id="15" dur="indefinite" fill="hold">
                      <p:stCondLst>
                        <p:cond delay="indefinite"/>
                      </p:stCondLst>
                      <p:childTnLst>
                        <p:par>
                          <p:cTn id="16" dur="indefinite" fill="hold">
                            <p:stCondLst>
                              <p:cond delay="0"/>
                            </p:stCondLst>
                            <p:childTnLst>
                              <p:par>
                                <p:cTn id="17" presetID="1" presetClass="entr" dur="indefinite" fill="hold" nodeType="clickEffect">
                                  <p:stCondLst>
                                    <p:cond delay="0"/>
                                  </p:stCondLst>
                                  <p:childTnLst>
                                    <p:set>
                                      <p:cBhvr>
                                        <p:cTn id="18" dur="1" fill="hold">
                                          <p:stCondLst>
                                            <p:cond delay="0"/>
                                          </p:stCondLst>
                                        </p:cTn>
                                        <p:tgtEl>
                                          <p:spTgt spid="173">
                                            <p:txEl>
                                              <p:pRg st="356" end="356"/>
                                            </p:txEl>
                                          </p:spTgt>
                                        </p:tgtEl>
                                        <p:attrNameLst>
                                          <p:attrName>style.visibility</p:attrName>
                                        </p:attrNameLst>
                                      </p:cBhvr>
                                      <p:to>
                                        <p:strVal val="visible"/>
                                      </p:to>
                                    </p:set>
                                  </p:childTnLst>
                                </p:cTn>
                              </p:par>
                            </p:childTnLst>
                          </p:cTn>
                        </p:par>
                      </p:childTnLst>
                    </p:cTn>
                  </p:par>
                  <p:par>
                    <p:cTn id="19" dur="indefinite" fill="hold">
                      <p:stCondLst>
                        <p:cond delay="indefinite"/>
                      </p:stCondLst>
                      <p:childTnLst>
                        <p:par>
                          <p:cTn id="20" dur="indefinite" fill="hold">
                            <p:stCondLst>
                              <p:cond delay="0"/>
                            </p:stCondLst>
                            <p:childTnLst>
                              <p:par>
                                <p:cTn id="21" presetID="1" presetClass="entr" dur="indefinite" fill="hold" nodeType="clickEffect">
                                  <p:stCondLst>
                                    <p:cond delay="0"/>
                                  </p:stCondLst>
                                  <p:childTnLst>
                                    <p:set>
                                      <p:cBhvr>
                                        <p:cTn id="22" dur="1" fill="hold">
                                          <p:stCondLst>
                                            <p:cond delay="0"/>
                                          </p:stCondLst>
                                        </p:cTn>
                                        <p:tgtEl>
                                          <p:spTgt spid="173">
                                            <p:txEl>
                                              <p:pRg st="356" end="356"/>
                                            </p:txEl>
                                          </p:spTgt>
                                        </p:tgtEl>
                                        <p:attrNameLst>
                                          <p:attrName>style.visibility</p:attrName>
                                        </p:attrNameLst>
                                      </p:cBhvr>
                                      <p:to>
                                        <p:strVal val="visible"/>
                                      </p:to>
                                    </p:set>
                                  </p:childTnLst>
                                </p:cTn>
                              </p:par>
                            </p:childTnLst>
                          </p:cTn>
                        </p:par>
                      </p:childTnLst>
                    </p:cTn>
                  </p:par>
                  <p:par>
                    <p:cTn id="23" dur="indefinite" fill="hold">
                      <p:stCondLst>
                        <p:cond delay="indefinite"/>
                      </p:stCondLst>
                      <p:childTnLst>
                        <p:par>
                          <p:cTn id="24" dur="indefinite" fill="hold">
                            <p:stCondLst>
                              <p:cond delay="0"/>
                            </p:stCondLst>
                            <p:childTnLst>
                              <p:par>
                                <p:cTn id="25" presetID="1" presetClass="entr" dur="indefinite" fill="hold" nodeType="clickEffect">
                                  <p:stCondLst>
                                    <p:cond delay="0"/>
                                  </p:stCondLst>
                                  <p:childTnLst>
                                    <p:set>
                                      <p:cBhvr>
                                        <p:cTn id="26"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76"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The Townshend Acts: 1767</a:t>
            </a:r>
            <a:endParaRPr/>
          </a:p>
        </p:txBody>
      </p:sp>
      <p:sp>
        <p:nvSpPr>
          <p:cNvPr id="177" name="CustomShape 2"/>
          <p:cNvSpPr/>
          <p:nvPr/>
        </p:nvSpPr>
        <p:spPr>
          <a:xfrm>
            <a:off x="533520" y="1828800"/>
            <a:ext cx="3999600" cy="40377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pPr>
            <a:r>
              <a:rPr lang="en-US" sz="2700" strike="noStrike" dirty="0">
                <a:solidFill>
                  <a:srgbClr val="FFFFFF"/>
                </a:solidFill>
                <a:latin typeface="Arial"/>
                <a:ea typeface="DejaVu Sans"/>
              </a:rPr>
              <a:t>Taxed specific goods imported from Great Britain, including glass, paper, lead, and tea (largest import)</a:t>
            </a:r>
            <a:endParaRPr dirty="0"/>
          </a:p>
          <a:p>
            <a:pPr>
              <a:lnSpc>
                <a:spcPct val="100000"/>
              </a:lnSpc>
              <a:buSzPct val="45000"/>
              <a:buFont typeface="StarSymbol"/>
              <a:buChar char=""/>
            </a:pPr>
            <a:endParaRPr dirty="0"/>
          </a:p>
          <a:p>
            <a:pPr>
              <a:lnSpc>
                <a:spcPct val="100000"/>
              </a:lnSpc>
              <a:buSzPct val="45000"/>
            </a:pPr>
            <a:r>
              <a:rPr lang="en-US" sz="2700" strike="noStrike" dirty="0">
                <a:solidFill>
                  <a:srgbClr val="FFFFFF"/>
                </a:solidFill>
                <a:latin typeface="Arial"/>
                <a:ea typeface="DejaVu Sans"/>
              </a:rPr>
              <a:t>Stationed British troops in colonial ports to protect customs officers</a:t>
            </a:r>
            <a:endParaRPr dirty="0"/>
          </a:p>
        </p:txBody>
      </p:sp>
      <p:pic>
        <p:nvPicPr>
          <p:cNvPr id="178" name="Picture 177"/>
          <p:cNvPicPr/>
          <p:nvPr/>
        </p:nvPicPr>
        <p:blipFill>
          <a:blip r:embed="rId3"/>
          <a:stretch/>
        </p:blipFill>
        <p:spPr>
          <a:xfrm>
            <a:off x="5410080" y="1828800"/>
            <a:ext cx="2472840" cy="3199680"/>
          </a:xfrm>
          <a:prstGeom prst="rect">
            <a:avLst/>
          </a:prstGeom>
          <a:ln>
            <a:noFill/>
          </a:ln>
        </p:spPr>
      </p:pic>
      <p:sp>
        <p:nvSpPr>
          <p:cNvPr id="179" name="CustomShape 3"/>
          <p:cNvSpPr/>
          <p:nvPr/>
        </p:nvSpPr>
        <p:spPr>
          <a:xfrm>
            <a:off x="5486400" y="5181480"/>
            <a:ext cx="2437560" cy="366120"/>
          </a:xfrm>
          <a:prstGeom prst="rect">
            <a:avLst/>
          </a:prstGeom>
          <a:noFill/>
          <a:ln>
            <a:noFill/>
          </a:ln>
        </p:spPr>
        <p:style>
          <a:lnRef idx="0">
            <a:scrgbClr r="0" g="0" b="0"/>
          </a:lnRef>
          <a:fillRef idx="0">
            <a:scrgbClr r="0" g="0" b="0"/>
          </a:fillRef>
          <a:effectRef idx="0">
            <a:scrgbClr r="0" g="0" b="0"/>
          </a:effectRef>
          <a:fontRef idx="minor"/>
        </p:style>
      </p:sp>
      <p:sp>
        <p:nvSpPr>
          <p:cNvPr id="180" name="CustomShape 4"/>
          <p:cNvSpPr/>
          <p:nvPr/>
        </p:nvSpPr>
        <p:spPr>
          <a:xfrm>
            <a:off x="4724280" y="5181480"/>
            <a:ext cx="3580920" cy="367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trike="noStrike">
                <a:solidFill>
                  <a:srgbClr val="FFFFFF"/>
                </a:solidFill>
                <a:latin typeface="Arial"/>
                <a:ea typeface="DejaVu Sans"/>
              </a:rPr>
              <a:t>Samuel Adams – Sons of Liberty</a:t>
            </a:r>
            <a:endParaRPr/>
          </a:p>
        </p:txBody>
      </p:sp>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77">
                                            <p:txEl>
                                              <p:pRg st="0" end="105"/>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177">
                                            <p:txEl>
                                              <p:pRg st="177" end="17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81" name="CustomShape 1"/>
          <p:cNvSpPr/>
          <p:nvPr/>
        </p:nvSpPr>
        <p:spPr>
          <a:xfrm>
            <a:off x="548640" y="45720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Reaction to the Townshend Act</a:t>
            </a:r>
            <a:endParaRPr/>
          </a:p>
        </p:txBody>
      </p:sp>
      <p:sp>
        <p:nvSpPr>
          <p:cNvPr id="182" name="CustomShape 2"/>
          <p:cNvSpPr/>
          <p:nvPr/>
        </p:nvSpPr>
        <p:spPr>
          <a:xfrm>
            <a:off x="533159" y="1828440"/>
            <a:ext cx="4478373" cy="4179564"/>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pPr>
            <a:r>
              <a:rPr lang="en-US" sz="2400" strike="noStrike" dirty="0">
                <a:solidFill>
                  <a:srgbClr val="FFFFFF"/>
                </a:solidFill>
                <a:latin typeface="Arial"/>
                <a:ea typeface="DejaVu Sans"/>
              </a:rPr>
              <a:t>Another boycott of British goods – led by the Sons of Liberty and Daughters of </a:t>
            </a:r>
            <a:r>
              <a:rPr lang="en-US" sz="2400" strike="noStrike" dirty="0" smtClean="0">
                <a:solidFill>
                  <a:srgbClr val="FFFFFF"/>
                </a:solidFill>
                <a:latin typeface="Arial"/>
                <a:ea typeface="DejaVu Sans"/>
              </a:rPr>
              <a:t>Liberty</a:t>
            </a:r>
          </a:p>
          <a:p>
            <a:pPr>
              <a:lnSpc>
                <a:spcPct val="100000"/>
              </a:lnSpc>
              <a:buSzPct val="45000"/>
            </a:pPr>
            <a:endParaRPr sz="1050" dirty="0"/>
          </a:p>
          <a:p>
            <a:pPr>
              <a:lnSpc>
                <a:spcPct val="100000"/>
              </a:lnSpc>
              <a:buSzPct val="45000"/>
            </a:pPr>
            <a:r>
              <a:rPr lang="en-US" sz="2400" strike="noStrike" dirty="0">
                <a:solidFill>
                  <a:srgbClr val="FFFFFF"/>
                </a:solidFill>
                <a:latin typeface="Arial"/>
                <a:ea typeface="DejaVu Sans"/>
              </a:rPr>
              <a:t>Formation of “Committees of Correspondence” to coordinate resistance between the </a:t>
            </a:r>
            <a:r>
              <a:rPr lang="en-US" sz="2400" strike="noStrike" dirty="0" smtClean="0">
                <a:solidFill>
                  <a:srgbClr val="FFFFFF"/>
                </a:solidFill>
                <a:latin typeface="Arial"/>
                <a:ea typeface="DejaVu Sans"/>
              </a:rPr>
              <a:t>colonies</a:t>
            </a:r>
          </a:p>
          <a:p>
            <a:pPr>
              <a:lnSpc>
                <a:spcPct val="100000"/>
              </a:lnSpc>
              <a:buSzPct val="45000"/>
            </a:pPr>
            <a:endParaRPr sz="1200" dirty="0"/>
          </a:p>
          <a:p>
            <a:pPr>
              <a:lnSpc>
                <a:spcPct val="100000"/>
              </a:lnSpc>
              <a:buSzPct val="45000"/>
            </a:pPr>
            <a:r>
              <a:rPr lang="en-US" sz="2400" strike="noStrike" dirty="0">
                <a:solidFill>
                  <a:srgbClr val="FFFFFF"/>
                </a:solidFill>
                <a:latin typeface="Arial"/>
                <a:ea typeface="DejaVu Sans"/>
              </a:rPr>
              <a:t>Colonist anger set the stage for the Boston Massacre (1770)</a:t>
            </a:r>
            <a:endParaRPr dirty="0"/>
          </a:p>
        </p:txBody>
      </p:sp>
      <p:sp>
        <p:nvSpPr>
          <p:cNvPr id="184" name="CustomShape 3"/>
          <p:cNvSpPr/>
          <p:nvPr/>
        </p:nvSpPr>
        <p:spPr>
          <a:xfrm>
            <a:off x="5503128" y="5346720"/>
            <a:ext cx="3411552" cy="661284"/>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trike="noStrike" dirty="0">
                <a:solidFill>
                  <a:srgbClr val="FFFFFF"/>
                </a:solidFill>
                <a:latin typeface="Arial"/>
                <a:ea typeface="DejaVu Sans"/>
              </a:rPr>
              <a:t>Tarring and Feathering a tax collector</a:t>
            </a:r>
            <a:endParaRPr dirty="0"/>
          </a:p>
        </p:txBody>
      </p:sp>
      <p:pic>
        <p:nvPicPr>
          <p:cNvPr id="2" name="Picture 1"/>
          <p:cNvPicPr>
            <a:picLocks noChangeAspect="1"/>
          </p:cNvPicPr>
          <p:nvPr/>
        </p:nvPicPr>
        <p:blipFill>
          <a:blip r:embed="rId3"/>
          <a:stretch>
            <a:fillRect/>
          </a:stretch>
        </p:blipFill>
        <p:spPr>
          <a:xfrm>
            <a:off x="5660564" y="1828440"/>
            <a:ext cx="2438400" cy="3499104"/>
          </a:xfrm>
          <a:prstGeom prst="rect">
            <a:avLst/>
          </a:prstGeom>
        </p:spPr>
      </p:pic>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82">
                                            <p:txEl>
                                              <p:pRg st="0" end="8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85"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nSpc>
                <a:spcPct val="100000"/>
              </a:lnSpc>
            </a:pPr>
            <a:r>
              <a:rPr lang="en-US" sz="3600" strike="noStrike">
                <a:solidFill>
                  <a:srgbClr val="FFFFFF"/>
                </a:solidFill>
                <a:latin typeface="Arial"/>
                <a:ea typeface="DejaVu Sans"/>
              </a:rPr>
              <a:t>The Boston Massacre:  March 5, 1770</a:t>
            </a:r>
            <a:endParaRPr/>
          </a:p>
        </p:txBody>
      </p:sp>
      <p:pic>
        <p:nvPicPr>
          <p:cNvPr id="186" name="Picture 185"/>
          <p:cNvPicPr/>
          <p:nvPr/>
        </p:nvPicPr>
        <p:blipFill>
          <a:blip r:embed="rId3"/>
          <a:stretch/>
        </p:blipFill>
        <p:spPr>
          <a:xfrm>
            <a:off x="914400" y="1828800"/>
            <a:ext cx="3539160" cy="4037760"/>
          </a:xfrm>
          <a:prstGeom prst="rect">
            <a:avLst/>
          </a:prstGeom>
          <a:ln>
            <a:noFill/>
          </a:ln>
        </p:spPr>
      </p:pic>
      <p:sp>
        <p:nvSpPr>
          <p:cNvPr id="187" name="CustomShape 2"/>
          <p:cNvSpPr/>
          <p:nvPr/>
        </p:nvSpPr>
        <p:spPr>
          <a:xfrm>
            <a:off x="4864680" y="1951560"/>
            <a:ext cx="3364920" cy="3717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strike="noStrike" dirty="0">
                <a:solidFill>
                  <a:srgbClr val="FFFFFF"/>
                </a:solidFill>
                <a:latin typeface="Arial"/>
                <a:ea typeface="DejaVu Sans"/>
              </a:rPr>
              <a:t>Paul Revere’s engraving depicting the Boston Massacre</a:t>
            </a:r>
            <a:endParaRPr dirty="0"/>
          </a:p>
          <a:p>
            <a:pPr>
              <a:lnSpc>
                <a:spcPct val="100000"/>
              </a:lnSpc>
              <a:buFont typeface="Arial"/>
              <a:buChar char="•"/>
            </a:pPr>
            <a:endParaRPr dirty="0"/>
          </a:p>
          <a:p>
            <a:pPr>
              <a:lnSpc>
                <a:spcPct val="100000"/>
              </a:lnSpc>
            </a:pPr>
            <a:r>
              <a:rPr lang="en-US" sz="2400" strike="noStrike" dirty="0">
                <a:solidFill>
                  <a:srgbClr val="FFFFFF"/>
                </a:solidFill>
                <a:latin typeface="Arial"/>
                <a:ea typeface="DejaVu Sans"/>
              </a:rPr>
              <a:t>This was posted around Boston afterwards, further stirring dissent among the colonists</a:t>
            </a:r>
            <a:endParaRPr dirty="0"/>
          </a:p>
        </p:txBody>
      </p:sp>
      <p:sp>
        <p:nvSpPr>
          <p:cNvPr id="188" name="TextShape 3"/>
          <p:cNvSpPr txBox="1"/>
          <p:nvPr/>
        </p:nvSpPr>
        <p:spPr>
          <a:xfrm>
            <a:off x="4864680" y="1951560"/>
            <a:ext cx="180720" cy="429120"/>
          </a:xfrm>
          <a:prstGeom prst="rect">
            <a:avLst/>
          </a:prstGeom>
          <a:noFill/>
          <a:ln>
            <a:noFill/>
          </a:ln>
        </p:spPr>
      </p:sp>
      <p:sp>
        <p:nvSpPr>
          <p:cNvPr id="189" name="TextShape 4"/>
          <p:cNvSpPr txBox="1"/>
          <p:nvPr/>
        </p:nvSpPr>
        <p:spPr>
          <a:xfrm>
            <a:off x="4842000" y="2144160"/>
            <a:ext cx="180720" cy="429120"/>
          </a:xfrm>
          <a:prstGeom prst="rect">
            <a:avLst/>
          </a:prstGeom>
          <a:noFill/>
          <a:ln>
            <a:noFill/>
          </a:ln>
        </p:spPr>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0"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The Tea Act:  1773</a:t>
            </a:r>
            <a:endParaRPr/>
          </a:p>
        </p:txBody>
      </p:sp>
      <p:sp>
        <p:nvSpPr>
          <p:cNvPr id="191" name="CustomShape 2"/>
          <p:cNvSpPr/>
          <p:nvPr/>
        </p:nvSpPr>
        <p:spPr>
          <a:xfrm>
            <a:off x="549000" y="1920960"/>
            <a:ext cx="3748680" cy="39312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buSzPct val="45000"/>
            </a:pPr>
            <a:r>
              <a:rPr lang="en-US" sz="2600" strike="noStrike" dirty="0">
                <a:solidFill>
                  <a:srgbClr val="FFFFFF"/>
                </a:solidFill>
                <a:latin typeface="Arial"/>
                <a:ea typeface="DejaVu Sans"/>
              </a:rPr>
              <a:t>British East India Company was granted an exemption from taxes that other tea sellers had to pay</a:t>
            </a:r>
            <a:endParaRPr dirty="0"/>
          </a:p>
          <a:p>
            <a:pPr marL="285750" indent="-285750">
              <a:buSzPct val="45000"/>
              <a:buFont typeface="Arial"/>
              <a:buChar char="•"/>
            </a:pPr>
            <a:endParaRPr dirty="0"/>
          </a:p>
          <a:p>
            <a:pPr>
              <a:buSzPct val="45000"/>
            </a:pPr>
            <a:r>
              <a:rPr lang="en-US" sz="2600" strike="noStrike" dirty="0">
                <a:solidFill>
                  <a:srgbClr val="FFFFFF"/>
                </a:solidFill>
                <a:latin typeface="Arial"/>
                <a:ea typeface="DejaVu Sans"/>
              </a:rPr>
              <a:t>This law favored the British company over American importers</a:t>
            </a:r>
            <a:endParaRPr dirty="0"/>
          </a:p>
        </p:txBody>
      </p:sp>
      <p:pic>
        <p:nvPicPr>
          <p:cNvPr id="192" name="Picture 191"/>
          <p:cNvPicPr/>
          <p:nvPr/>
        </p:nvPicPr>
        <p:blipFill>
          <a:blip r:embed="rId3"/>
          <a:stretch/>
        </p:blipFill>
        <p:spPr>
          <a:xfrm>
            <a:off x="4867200" y="1828800"/>
            <a:ext cx="2958480" cy="4114080"/>
          </a:xfrm>
          <a:prstGeom prst="rect">
            <a:avLst/>
          </a:prstGeom>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3" name="CustomShape 1"/>
          <p:cNvSpPr/>
          <p:nvPr/>
        </p:nvSpPr>
        <p:spPr>
          <a:xfrm>
            <a:off x="533520" y="472680"/>
            <a:ext cx="8152560" cy="1142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ctr">
              <a:lnSpc>
                <a:spcPct val="100000"/>
              </a:lnSpc>
            </a:pPr>
            <a:r>
              <a:rPr lang="en-US" sz="4400" strike="noStrike">
                <a:solidFill>
                  <a:srgbClr val="FFFFFF"/>
                </a:solidFill>
                <a:latin typeface="Arial"/>
                <a:ea typeface="DejaVu Sans"/>
              </a:rPr>
              <a:t>Response to the Tea Act</a:t>
            </a:r>
            <a:endParaRPr/>
          </a:p>
        </p:txBody>
      </p:sp>
      <p:sp>
        <p:nvSpPr>
          <p:cNvPr id="194" name="CustomShape 2"/>
          <p:cNvSpPr/>
          <p:nvPr/>
        </p:nvSpPr>
        <p:spPr>
          <a:xfrm>
            <a:off x="365760" y="1828800"/>
            <a:ext cx="2926080" cy="42933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SzPct val="45000"/>
            </a:pPr>
            <a:r>
              <a:rPr lang="en-US" sz="2600" strike="noStrike" dirty="0">
                <a:solidFill>
                  <a:srgbClr val="FFFFFF"/>
                </a:solidFill>
                <a:latin typeface="Arial"/>
                <a:ea typeface="DejaVu Sans"/>
              </a:rPr>
              <a:t>In response, the Sons of Liberty </a:t>
            </a:r>
            <a:r>
              <a:rPr lang="en-US" sz="2600" strike="noStrike" dirty="0" smtClean="0">
                <a:solidFill>
                  <a:srgbClr val="FFFFFF"/>
                </a:solidFill>
                <a:latin typeface="Arial"/>
                <a:ea typeface="DejaVu Sans"/>
              </a:rPr>
              <a:t>organized </a:t>
            </a:r>
            <a:r>
              <a:rPr lang="en-US" sz="2600" strike="noStrike" dirty="0">
                <a:solidFill>
                  <a:srgbClr val="FFFFFF"/>
                </a:solidFill>
                <a:latin typeface="Arial"/>
                <a:ea typeface="DejaVu Sans"/>
              </a:rPr>
              <a:t>the “Boston Tea Party” </a:t>
            </a:r>
            <a:endParaRPr dirty="0"/>
          </a:p>
          <a:p>
            <a:pPr>
              <a:lnSpc>
                <a:spcPct val="100000"/>
              </a:lnSpc>
              <a:buSzPct val="45000"/>
            </a:pPr>
            <a:r>
              <a:rPr lang="en-US" sz="2600" strike="noStrike" dirty="0">
                <a:solidFill>
                  <a:srgbClr val="FFFFFF"/>
                </a:solidFill>
                <a:latin typeface="Arial"/>
                <a:ea typeface="DejaVu Sans"/>
              </a:rPr>
              <a:t> </a:t>
            </a:r>
            <a:endParaRPr dirty="0"/>
          </a:p>
          <a:p>
            <a:pPr>
              <a:lnSpc>
                <a:spcPct val="100000"/>
              </a:lnSpc>
              <a:buSzPct val="45000"/>
            </a:pPr>
            <a:r>
              <a:rPr lang="en-US" sz="2600" strike="noStrike" dirty="0">
                <a:solidFill>
                  <a:srgbClr val="FFFFFF"/>
                </a:solidFill>
                <a:latin typeface="Arial"/>
                <a:ea typeface="DejaVu Sans"/>
              </a:rPr>
              <a:t>18,000 pounds of tea dumped into Boston Harbor</a:t>
            </a:r>
            <a:endParaRPr dirty="0"/>
          </a:p>
          <a:p>
            <a:pPr>
              <a:lnSpc>
                <a:spcPct val="100000"/>
              </a:lnSpc>
            </a:pPr>
            <a:endParaRPr dirty="0"/>
          </a:p>
        </p:txBody>
      </p:sp>
      <p:pic>
        <p:nvPicPr>
          <p:cNvPr id="195" name="Picture 194"/>
          <p:cNvPicPr/>
          <p:nvPr/>
        </p:nvPicPr>
        <p:blipFill>
          <a:blip r:embed="rId3"/>
          <a:stretch/>
        </p:blipFill>
        <p:spPr>
          <a:xfrm>
            <a:off x="3429000" y="2362320"/>
            <a:ext cx="5333400" cy="30330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1917</TotalTime>
  <Words>543</Words>
  <Application>Microsoft Macintosh PowerPoint</Application>
  <PresentationFormat>On-screen Show (4:3)</PresentationFormat>
  <Paragraphs>59</Paragraphs>
  <Slides>13</Slides>
  <Notes>13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13</vt:i4>
      </vt:variant>
    </vt:vector>
  </HeadingPairs>
  <TitlesOfParts>
    <vt:vector size="22" baseType="lpstr">
      <vt:lpstr>Arial</vt:lpstr>
      <vt:lpstr>DejaVu Sans</vt:lpstr>
      <vt:lpstr>StarSymbol</vt:lpstr>
      <vt:lpstr>Times New Roman</vt:lpstr>
      <vt:lpstr>Wingdings</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3</cp:revision>
  <dcterms:modified xsi:type="dcterms:W3CDTF">2018-03-07T03:32:32Z</dcterms:modified>
</cp:coreProperties>
</file>